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56" r:id="rId6"/>
    <p:sldId id="257" r:id="rId7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8A"/>
    <a:srgbClr val="DDEFE8"/>
    <a:srgbClr val="0F7279"/>
    <a:srgbClr val="4C7430"/>
    <a:srgbClr val="B03F20"/>
    <a:srgbClr val="006600"/>
    <a:srgbClr val="009999"/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042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43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5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67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6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69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94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62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80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57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1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08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8765C-50F1-435C-AABA-D25BE45A6A89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73595-158E-4E9D-9A5A-88D0F952D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69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4037" y="5281864"/>
            <a:ext cx="3729129" cy="27098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7400" y="8989962"/>
            <a:ext cx="7522564" cy="891439"/>
          </a:xfrm>
          <a:prstGeom prst="rect">
            <a:avLst/>
          </a:prstGeom>
          <a:solidFill>
            <a:srgbClr val="00838A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00" t="26445" b="1438"/>
          <a:stretch/>
        </p:blipFill>
        <p:spPr>
          <a:xfrm flipH="1" flipV="1">
            <a:off x="-13414" y="13063"/>
            <a:ext cx="7772400" cy="100584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10660" y="342090"/>
            <a:ext cx="2629304" cy="5072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Mercredi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12 </a:t>
            </a:r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décembre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  <a:endParaRPr lang="en-US" sz="2000" b="1" i="1" dirty="0" smtClean="0">
              <a:solidFill>
                <a:srgbClr val="0F7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b="1" i="1" dirty="0" smtClean="0">
              <a:solidFill>
                <a:srgbClr val="0F7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Heure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12- 4pm</a:t>
            </a:r>
            <a:endParaRPr lang="en-US" sz="2000" b="1" i="1" dirty="0" smtClean="0">
              <a:solidFill>
                <a:srgbClr val="0F7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           6402 Arlington Blvd. </a:t>
            </a:r>
          </a:p>
          <a:p>
            <a:pPr algn="ctr"/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Falls Church,</a:t>
            </a:r>
          </a:p>
          <a:p>
            <a:pPr algn="ctr"/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 22042 </a:t>
            </a:r>
          </a:p>
          <a:p>
            <a:pPr algn="ctr"/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11e </a:t>
            </a:r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étage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salle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i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conférence</a:t>
            </a:r>
            <a:r>
              <a:rPr lang="en-US" sz="2000" b="1" i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i="1" dirty="0" smtClean="0">
              <a:solidFill>
                <a:srgbClr val="0F7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2652" y="8966714"/>
            <a:ext cx="7522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assister?</a:t>
            </a:r>
            <a:endParaRPr lang="en-US" b="1" dirty="0" smtClean="0">
              <a:solidFill>
                <a:srgbClr val="DDEF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Appelez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571-748-2818 pour savoir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 nous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offrons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Northern 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Virginia Family Service Multicultural Center</a:t>
            </a:r>
            <a:endParaRPr lang="en-US" dirty="0" smtClean="0">
              <a:solidFill>
                <a:srgbClr val="DDEF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7400" y="99767"/>
            <a:ext cx="71788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Joignez-vous</a:t>
            </a:r>
            <a:r>
              <a:rPr lang="en-US" sz="24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4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4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</a:t>
            </a:r>
            <a:r>
              <a:rPr lang="en-US" sz="24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24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séminaire</a:t>
            </a:r>
            <a:r>
              <a:rPr lang="en-US" sz="24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b="1" dirty="0" smtClean="0">
              <a:solidFill>
                <a:srgbClr val="0F7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Conseils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Immigrants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7400" y="5463734"/>
            <a:ext cx="355293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 algn="ctr"/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nous </a:t>
            </a:r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donnerons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l’information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répondrons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1600" b="1" i="1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6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questions.</a:t>
            </a:r>
            <a:r>
              <a:rPr lang="en-US" sz="11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</a:p>
          <a:p>
            <a:pPr marL="115888" indent="-115888"/>
            <a:endParaRPr lang="en-US" sz="1100" b="1" i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034" y="1138678"/>
            <a:ext cx="4594919" cy="4012020"/>
          </a:xfrm>
          <a:prstGeom prst="rect">
            <a:avLst/>
          </a:prstGeom>
          <a:solidFill>
            <a:srgbClr val="00838A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0034" y="1149382"/>
            <a:ext cx="459491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auront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lieu,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ainsi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rafraîchissements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judiciaire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l’immigration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tenir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courant de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changements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droits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immigrants au travail: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faire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employeur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pas?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légal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d’immigrant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affecte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-t-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droits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qu’employé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disponibles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gérer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tout le stress?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Où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pouvez-vous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trouver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l’aide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200" y="367014"/>
            <a:ext cx="892734" cy="8927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63" y="6369694"/>
            <a:ext cx="3707999" cy="248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0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400" y="8989962"/>
            <a:ext cx="7522564" cy="891439"/>
          </a:xfrm>
          <a:prstGeom prst="rect">
            <a:avLst/>
          </a:prstGeom>
          <a:solidFill>
            <a:srgbClr val="00838A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00" t="26445" b="1438"/>
          <a:stretch/>
        </p:blipFill>
        <p:spPr>
          <a:xfrm flipH="1" flipV="1">
            <a:off x="5848" y="15594"/>
            <a:ext cx="7772400" cy="1005840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02652" y="8966714"/>
            <a:ext cx="7522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assister?</a:t>
            </a:r>
          </a:p>
          <a:p>
            <a:pPr algn="ctr"/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Appelez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 571-748-2818 pour savoir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services nous </a:t>
            </a:r>
            <a:r>
              <a:rPr lang="en-US" b="1" dirty="0" err="1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offrons</a:t>
            </a:r>
            <a:r>
              <a:rPr lang="en-US" b="1" dirty="0" smtClean="0">
                <a:solidFill>
                  <a:srgbClr val="DDEFE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Northern Virginia Family Service Multicultural Center</a:t>
            </a:r>
            <a:endParaRPr lang="en-US" dirty="0" smtClean="0">
              <a:solidFill>
                <a:srgbClr val="DDEF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DDEFE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5329" y="153034"/>
            <a:ext cx="717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Conseils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b="1" dirty="0" smtClean="0">
                <a:solidFill>
                  <a:srgbClr val="0F7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mmigrants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72579" y="5244773"/>
            <a:ext cx="38405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/>
            <a:r>
              <a:rPr lang="en-US" sz="1100" b="1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</a:p>
          <a:p>
            <a:pPr marL="115888" indent="-115888"/>
            <a:endParaRPr lang="en-US" sz="1100" b="1" i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034" y="1037710"/>
            <a:ext cx="6430166" cy="7596839"/>
          </a:xfrm>
          <a:prstGeom prst="rect">
            <a:avLst/>
          </a:prstGeom>
          <a:solidFill>
            <a:srgbClr val="00838A">
              <a:alpha val="74902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Biographies des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Présentateurs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Katherine Fourmy:</a:t>
            </a:r>
          </a:p>
          <a:p>
            <a:pPr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Katie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Fourmy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avocate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immigration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à 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orthern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Virginia Family Service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où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représente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les populations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d’immigrants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vulnérables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humanitaires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familiaux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à la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d’Immigration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pour Adolescents et pour Relations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Familiales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devant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les services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Citoyenneté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Immigration des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États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Katie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majorité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son temps à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battre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l’asile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clients qui font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Survivants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Torture et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Traumatisme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NVFS.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Elle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détient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diplô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du Centre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l’Université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Georgetown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ainsi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qu’un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diplôme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l’Université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d’Arkansas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Katie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bilingue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espagnol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barreaux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Virginie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et Washington, D.C.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Nicholas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Marritz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Nick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Marritz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avocat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pour 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Défense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des Immigrants au Centre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d’Aide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Judiciaire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(Legal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Aid Justice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Center, LAJC). Il se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spécialise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 Travail et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Immigration pour les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travailleurs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à bas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Virginie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du Nord et des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travailleurs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immigrants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isolés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Virginie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Il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détient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diplôme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universitaire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l’Université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Pi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ttsburgh et un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diplôme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Droit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l’Université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Washington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où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fût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reconnu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étant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William H. Gates Public Service Law Scholar.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Avant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joindre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LAJC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Nick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était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avocat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l’association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de Justice pour le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Fermier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Farmworker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Justice) à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Washington, D.C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0200" y="367014"/>
            <a:ext cx="892734" cy="89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24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2A22D0CE95249A98A8F8ADFE52C16" ma:contentTypeVersion="0" ma:contentTypeDescription="Create a new document." ma:contentTypeScope="" ma:versionID="f301681371201e725f5957d366707441">
  <xsd:schema xmlns:xsd="http://www.w3.org/2001/XMLSchema" xmlns:xs="http://www.w3.org/2001/XMLSchema" xmlns:p="http://schemas.microsoft.com/office/2006/metadata/properties" xmlns:ns2="d30afeba-5a1f-465a-ad1c-89af0a6d7764" targetNamespace="http://schemas.microsoft.com/office/2006/metadata/properties" ma:root="true" ma:fieldsID="b8297d80f0f41c9f80e3c89e80e47915" ns2:_="">
    <xsd:import namespace="d30afeba-5a1f-465a-ad1c-89af0a6d776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0afeba-5a1f-465a-ad1c-89af0a6d776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30afeba-5a1f-465a-ad1c-89af0a6d7764">Y7DMJJQW7W7X-237-51</_dlc_DocId>
    <_dlc_DocIdUrl xmlns="d30afeba-5a1f-465a-ad1c-89af0a6d7764">
      <Url>http://oak-spt/administration/Development/_layouts/DocIdRedir.aspx?ID=Y7DMJJQW7W7X-237-51</Url>
      <Description>Y7DMJJQW7W7X-237-51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DB958AD-23A5-4F02-A2B7-86D5F0C587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0afeba-5a1f-465a-ad1c-89af0a6d77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B861DD-BA77-4125-A149-95FC9A5A8F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EF31C1-373F-4509-92C8-C926F5E9F020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30afeba-5a1f-465a-ad1c-89af0a6d7764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6776638D-E78B-44A0-B3B9-92E7D6A8274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406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Training Futures</dc:creator>
  <cp:lastModifiedBy>User</cp:lastModifiedBy>
  <cp:revision>98</cp:revision>
  <cp:lastPrinted>2018-11-19T20:22:04Z</cp:lastPrinted>
  <dcterms:created xsi:type="dcterms:W3CDTF">2016-11-07T14:12:24Z</dcterms:created>
  <dcterms:modified xsi:type="dcterms:W3CDTF">2018-11-26T19:27:18Z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0x010100A062A22D0CE95249A98A8F8ADFE52C16</vt:lpwstr>
  </property>
  <property fmtid="{D5CDD505-2E9C-101B-9397-08002B2CF9AE}" pid="3" name="_dlc_DocIdItemGuid">
    <vt:lpwstr>ad6970bc-0169-43d2-98e7-f3d4188668f7</vt:lpwstr>
  </property>
</Properties>
</file>